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7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9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1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9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5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4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5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2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AF55-A6E3-4823-85DA-940A3F9CD39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FA5E-A121-4010-A6DA-444F1202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7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836712"/>
            <a:ext cx="66492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Дыдактычная гульня</a:t>
            </a:r>
          </a:p>
          <a:p>
            <a:pPr algn="ctr"/>
            <a:r>
              <a:rPr lang="be-BY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«Беларуская хатка»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catherineasquithgallery.com/uploads/posts/2021-02/1613640920_41-p-fon-dlya-prezentatsii-derevnya-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93254"/>
            <a:ext cx="692300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28826"/>
            <a:ext cx="2965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ДУА «</a:t>
            </a:r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Заазерскі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яслі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-сад»</a:t>
            </a:r>
          </a:p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Нясвіжскага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раёна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84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65708"/>
            <a:ext cx="712879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180975"/>
            <a:r>
              <a:rPr lang="ru-RU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Дыдактычная гульня-</a:t>
            </a:r>
            <a:r>
              <a:rPr lang="ru-RU" sz="32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</a:t>
            </a:r>
            <a:endParaRPr lang="ru-RU" sz="32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indent="180975"/>
            <a:r>
              <a:rPr lang="be-BY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«Беларуская хатка»</a:t>
            </a:r>
          </a:p>
          <a:p>
            <a:pPr indent="180975"/>
            <a:r>
              <a:rPr lang="be-BY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уяўляе сабой макет беларускай хаткі, дзе змешчаны гульні і заданні на беларускую тэматыку.</a:t>
            </a:r>
          </a:p>
          <a:p>
            <a:pPr indent="180975"/>
            <a:r>
              <a:rPr lang="be-BY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Гульня з’яўляецца многафункцыянальнай </a:t>
            </a:r>
            <a:r>
              <a:rPr lang="be-BY" sz="32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</a:t>
            </a:r>
            <a:r>
              <a:rPr lang="be-BY" sz="32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мабільнай</a:t>
            </a:r>
            <a:r>
              <a:rPr lang="be-BY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indent="180975"/>
            <a:r>
              <a:rPr lang="be-BY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Кожны канверт можна замяніць на іншы.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7" t="18402" r="47026" b="50474"/>
          <a:stretch/>
        </p:blipFill>
        <p:spPr bwMode="auto">
          <a:xfrm rot="20977947">
            <a:off x="2765295" y="4825609"/>
            <a:ext cx="2863519" cy="1614770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18143" r="13991" b="49488"/>
          <a:stretch/>
        </p:blipFill>
        <p:spPr bwMode="auto">
          <a:xfrm rot="641578">
            <a:off x="6054072" y="4685640"/>
            <a:ext cx="2513676" cy="1463185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13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65708"/>
            <a:ext cx="712879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Гульня «Беларускія стравы»</a:t>
            </a:r>
          </a:p>
          <a:p>
            <a:endParaRPr lang="be-BY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e-BY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Умовы: гульцам неабходна назваць назву стравы на малюнку і адгатаць, з чаго яна прыгатавана 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 t="16779" r="46532" b="50775"/>
          <a:stretch/>
        </p:blipFill>
        <p:spPr bwMode="auto">
          <a:xfrm>
            <a:off x="1992353" y="3083762"/>
            <a:ext cx="2963521" cy="170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13189"/>
            <a:ext cx="2639276" cy="148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rusinfo.info/wp-content/uploads/9/d/3/9d338a9261cf427b0e6cbdcc5ff0156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84996"/>
            <a:ext cx="2448272" cy="156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dn.lifehacker.ru/wp-content/uploads/2021/04/Depositphotos_72038675_xl-2015_1619635003-scaled-e1619635067702-1280x64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r="13079"/>
          <a:stretch/>
        </p:blipFill>
        <p:spPr bwMode="auto">
          <a:xfrm>
            <a:off x="6156176" y="5026806"/>
            <a:ext cx="2232248" cy="1426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pics.botanichka.ru/wp-content/uploads/2021/12/kotlety-iz-svininy-s-yajczom-vnutri-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73" y="5026806"/>
            <a:ext cx="2321302" cy="1581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18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65708"/>
            <a:ext cx="712879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Гульня «Прыгажосць роднай мовы»</a:t>
            </a:r>
          </a:p>
          <a:p>
            <a:endParaRPr lang="be-BY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e-BY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Умовы: гульцам прапаноўваецца суаднесці беларускае слова з малюнкам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52513" r="46619" b="14727"/>
          <a:stretch/>
        </p:blipFill>
        <p:spPr bwMode="auto">
          <a:xfrm>
            <a:off x="1835696" y="3068960"/>
            <a:ext cx="2723786" cy="1584176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17201" r="54082" b="57979"/>
          <a:stretch/>
        </p:blipFill>
        <p:spPr bwMode="auto">
          <a:xfrm>
            <a:off x="4809023" y="2896826"/>
            <a:ext cx="1515808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69631" r="54082" b="6414"/>
          <a:stretch/>
        </p:blipFill>
        <p:spPr bwMode="auto">
          <a:xfrm>
            <a:off x="7452319" y="4797152"/>
            <a:ext cx="1531233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42443" r="54082" b="31985"/>
          <a:stretch/>
        </p:blipFill>
        <p:spPr bwMode="auto">
          <a:xfrm>
            <a:off x="2405501" y="4909855"/>
            <a:ext cx="1584176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3" t="15160" r="53262" b="60019"/>
          <a:stretch/>
        </p:blipFill>
        <p:spPr bwMode="auto">
          <a:xfrm>
            <a:off x="6421264" y="2564904"/>
            <a:ext cx="1813244" cy="1248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3" t="40973" r="53262" b="33741"/>
          <a:stretch/>
        </p:blipFill>
        <p:spPr bwMode="auto">
          <a:xfrm>
            <a:off x="4145857" y="5466134"/>
            <a:ext cx="1421070" cy="1073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3" t="65884" r="53262" b="8455"/>
          <a:stretch/>
        </p:blipFill>
        <p:spPr bwMode="auto">
          <a:xfrm>
            <a:off x="5979767" y="4405799"/>
            <a:ext cx="1440994" cy="1116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403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65708"/>
            <a:ext cx="712879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Гульня «Народныя прыкметы»</a:t>
            </a:r>
          </a:p>
          <a:p>
            <a:endParaRPr lang="be-BY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e-BY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Умовы: гульцам неабходна дапоўніць прыкмету і знайсці малюнак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6" t="17891" r="14189" b="51013"/>
          <a:stretch/>
        </p:blipFill>
        <p:spPr bwMode="auto">
          <a:xfrm>
            <a:off x="1697597" y="3060724"/>
            <a:ext cx="2730388" cy="14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8" t="17493" r="23661" b="44094"/>
          <a:stretch/>
        </p:blipFill>
        <p:spPr bwMode="auto">
          <a:xfrm>
            <a:off x="4572000" y="2920253"/>
            <a:ext cx="2664296" cy="1414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8" t="58520" r="23661" b="5682"/>
          <a:stretch/>
        </p:blipFill>
        <p:spPr bwMode="auto">
          <a:xfrm>
            <a:off x="2249584" y="4941168"/>
            <a:ext cx="3258519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6" t="14680" r="29484" b="47640"/>
          <a:stretch/>
        </p:blipFill>
        <p:spPr bwMode="auto">
          <a:xfrm>
            <a:off x="7164288" y="3429000"/>
            <a:ext cx="1828800" cy="125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6" t="53207" r="29484" b="8163"/>
          <a:stretch/>
        </p:blipFill>
        <p:spPr bwMode="auto">
          <a:xfrm>
            <a:off x="5407496" y="5106597"/>
            <a:ext cx="1828800" cy="1288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439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65708"/>
            <a:ext cx="712879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Гульня «Народны побыт»</a:t>
            </a:r>
          </a:p>
          <a:p>
            <a:endParaRPr lang="be-BY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e-BY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Умовы: гульцам прапануецца назваць прадметы побыту і растлумачыць іх прызначэнне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3" t="49563" r="14068" b="18076"/>
          <a:stretch/>
        </p:blipFill>
        <p:spPr bwMode="auto">
          <a:xfrm>
            <a:off x="1835696" y="3068960"/>
            <a:ext cx="3084165" cy="1619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16618" r="67694" b="62005"/>
          <a:stretch/>
        </p:blipFill>
        <p:spPr bwMode="auto">
          <a:xfrm>
            <a:off x="5267916" y="3050558"/>
            <a:ext cx="1896371" cy="1386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39434" r="67694" b="39030"/>
          <a:stretch/>
        </p:blipFill>
        <p:spPr bwMode="auto">
          <a:xfrm>
            <a:off x="2987824" y="4941168"/>
            <a:ext cx="2088232" cy="1678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60679" r="67694" b="17493"/>
          <a:stretch/>
        </p:blipFill>
        <p:spPr bwMode="auto">
          <a:xfrm>
            <a:off x="6240769" y="4781622"/>
            <a:ext cx="2232247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006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65708"/>
            <a:ext cx="727280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Гульня «Беларускія народныя святы»</a:t>
            </a:r>
          </a:p>
          <a:p>
            <a:endParaRPr lang="be-BY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e-BY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Умовы: гульцам неабходна сабраць пазл і назваць свята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https://sun9-78.userapi.com/s/v1/ig2/q8b6H4K1mmDjhwY1m5BAea7uKuallbNTwUrna_JTWT34qMRsLAFpzOwy-YzHu_5KV7W9lS896O08AqGHrk3fGsB1.jpg?size=1200x1600&amp;quality=95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7"/>
          <a:stretch/>
        </p:blipFill>
        <p:spPr bwMode="auto">
          <a:xfrm>
            <a:off x="5436096" y="3170793"/>
            <a:ext cx="2733040" cy="2820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t="55686" r="47030" b="11661"/>
          <a:stretch/>
        </p:blipFill>
        <p:spPr bwMode="auto">
          <a:xfrm>
            <a:off x="1835696" y="2636912"/>
            <a:ext cx="3350677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424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65708"/>
            <a:ext cx="72728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Гульня «Чароўны куфар»</a:t>
            </a:r>
          </a:p>
          <a:p>
            <a:endParaRPr lang="be-BY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e-BY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Умовы: гульцам прапануецца паслухаць урывак з беларускай казкі і знайсці адпаведны сюжэт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21866" r="13905" b="45481"/>
          <a:stretch/>
        </p:blipFill>
        <p:spPr bwMode="auto">
          <a:xfrm>
            <a:off x="1721269" y="2920253"/>
            <a:ext cx="2736304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https://i.ytimg.com/vi/Jx2Aq8Jeduk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65668"/>
            <a:ext cx="4116729" cy="231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4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65708"/>
            <a:ext cx="72728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Гульня «Беларускае адзенне»</a:t>
            </a:r>
          </a:p>
          <a:p>
            <a:endParaRPr lang="be-BY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e-BY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Умовы: гульцам неабходна знайсці прадметы нацыянальнага адзення і апрануць ляльку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20700" r="47194" b="10786"/>
          <a:stretch/>
        </p:blipFill>
        <p:spPr bwMode="auto">
          <a:xfrm>
            <a:off x="5076056" y="2636912"/>
            <a:ext cx="3096344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7668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162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2022-04-25T13:37:27Z</dcterms:created>
  <dcterms:modified xsi:type="dcterms:W3CDTF">2022-04-25T14:47:26Z</dcterms:modified>
</cp:coreProperties>
</file>